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256" r:id="rId2"/>
    <p:sldId id="257" r:id="rId3"/>
    <p:sldId id="275" r:id="rId4"/>
    <p:sldId id="267" r:id="rId5"/>
    <p:sldId id="276" r:id="rId6"/>
    <p:sldId id="272" r:id="rId7"/>
    <p:sldId id="279" r:id="rId8"/>
    <p:sldId id="259" r:id="rId9"/>
    <p:sldId id="277" r:id="rId10"/>
    <p:sldId id="263" r:id="rId11"/>
    <p:sldId id="280" r:id="rId12"/>
    <p:sldId id="262" r:id="rId13"/>
    <p:sldId id="266" r:id="rId14"/>
    <p:sldId id="271" r:id="rId15"/>
    <p:sldId id="278" r:id="rId16"/>
    <p:sldId id="292" r:id="rId17"/>
    <p:sldId id="281" r:id="rId18"/>
    <p:sldId id="288" r:id="rId19"/>
    <p:sldId id="282" r:id="rId20"/>
    <p:sldId id="290" r:id="rId21"/>
    <p:sldId id="283" r:id="rId22"/>
    <p:sldId id="291" r:id="rId23"/>
    <p:sldId id="284" r:id="rId24"/>
    <p:sldId id="289" r:id="rId25"/>
    <p:sldId id="286" r:id="rId26"/>
    <p:sldId id="285" r:id="rId27"/>
    <p:sldId id="28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74" d="100"/>
          <a:sy n="74" d="100"/>
        </p:scale>
        <p:origin x="-7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390467-3952-4E10-9288-636495C2E24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390467-3952-4E10-9288-636495C2E249}" type="datetimeFigureOut">
              <a:rPr lang="en-US" smtClean="0"/>
              <a:pPr/>
              <a:t>2/15/2012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390467-3952-4E10-9288-636495C2E24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390467-3952-4E10-9288-636495C2E249}" type="datetimeFigureOut">
              <a:rPr lang="en-US" smtClean="0"/>
              <a:pPr/>
              <a:t>2/15/2012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390467-3952-4E10-9288-636495C2E249}" type="datetimeFigureOut">
              <a:rPr lang="en-US" smtClean="0"/>
              <a:pPr/>
              <a:t>2/15/2012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390467-3952-4E10-9288-636495C2E249}" type="datetimeFigureOut">
              <a:rPr lang="en-US" smtClean="0"/>
              <a:pPr/>
              <a:t>2/15/2012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390467-3952-4E10-9288-636495C2E249}" type="datetimeFigureOut">
              <a:rPr lang="en-US" smtClean="0"/>
              <a:pPr/>
              <a:t>2/15/2012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591E28-1F2B-4A50-A028-6895261AF5E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390467-3952-4E10-9288-636495C2E249}" type="datetimeFigureOut">
              <a:rPr lang="en-US" smtClean="0"/>
              <a:pPr/>
              <a:t>2/15/2012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591E28-1F2B-4A50-A028-6895261AF5E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1030" name="Picture 6" descr="http://pittsburgh.issa.org/pittsburgh.jpg"/>
          <p:cNvPicPr>
            <a:picLocks noChangeAspect="1" noChangeArrowheads="1"/>
          </p:cNvPicPr>
          <p:nvPr/>
        </p:nvPicPr>
        <p:blipFill>
          <a:blip r:embed="rId2" cstate="print"/>
          <a:srcRect/>
          <a:stretch>
            <a:fillRect/>
          </a:stretch>
        </p:blipFill>
        <p:spPr bwMode="auto">
          <a:xfrm>
            <a:off x="1" y="-95250"/>
            <a:ext cx="10287000" cy="6953250"/>
          </a:xfrm>
          <a:prstGeom prst="rect">
            <a:avLst/>
          </a:prstGeom>
          <a:noFill/>
        </p:spPr>
      </p:pic>
      <p:sp>
        <p:nvSpPr>
          <p:cNvPr id="5" name="Rectangle 4"/>
          <p:cNvSpPr/>
          <p:nvPr/>
        </p:nvSpPr>
        <p:spPr>
          <a:xfrm>
            <a:off x="0" y="3352799"/>
            <a:ext cx="7543800"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FOODS OF PITTSBURGH</a:t>
            </a:r>
          </a:p>
          <a:p>
            <a:pPr algn="ct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imagesCAF4DDMN.jpg"/>
          <p:cNvPicPr>
            <a:picLocks noChangeAspect="1" noChangeArrowheads="1"/>
          </p:cNvPicPr>
          <p:nvPr/>
        </p:nvPicPr>
        <p:blipFill>
          <a:blip r:embed="rId2" cstate="print"/>
          <a:srcRect/>
          <a:stretch>
            <a:fillRect/>
          </a:stretch>
        </p:blipFill>
        <p:spPr bwMode="auto">
          <a:xfrm>
            <a:off x="0" y="1524000"/>
            <a:ext cx="9144000" cy="5334000"/>
          </a:xfrm>
          <a:prstGeom prst="rect">
            <a:avLst/>
          </a:prstGeom>
          <a:noFill/>
        </p:spPr>
      </p:pic>
      <p:pic>
        <p:nvPicPr>
          <p:cNvPr id="7170" name="Picture 2" descr="E:\imagesCABDKNQ3.jpg"/>
          <p:cNvPicPr>
            <a:picLocks noChangeAspect="1" noChangeArrowheads="1"/>
          </p:cNvPicPr>
          <p:nvPr/>
        </p:nvPicPr>
        <p:blipFill>
          <a:blip r:embed="rId3" cstate="print"/>
          <a:srcRect/>
          <a:stretch>
            <a:fillRect/>
          </a:stretch>
        </p:blipFill>
        <p:spPr bwMode="auto">
          <a:xfrm>
            <a:off x="914400" y="457200"/>
            <a:ext cx="2705100" cy="16859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53227" y="914400"/>
            <a:ext cx="4637552" cy="3416320"/>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ETHNIC FOODS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COMMON</a:t>
            </a:r>
            <a:r>
              <a:rPr lang="en-US"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IN </a:t>
            </a:r>
          </a:p>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PITTSBURGH</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imagesCAB8XKV1.jpg"/>
          <p:cNvPicPr>
            <a:picLocks noChangeAspect="1" noChangeArrowheads="1"/>
          </p:cNvPicPr>
          <p:nvPr/>
        </p:nvPicPr>
        <p:blipFill>
          <a:blip r:embed="rId2" cstate="print"/>
          <a:srcRect/>
          <a:stretch>
            <a:fillRect/>
          </a:stretch>
        </p:blipFill>
        <p:spPr bwMode="auto">
          <a:xfrm>
            <a:off x="0" y="0"/>
            <a:ext cx="9143999" cy="68580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E:\imagesCAGKM8JU.jpg"/>
          <p:cNvPicPr>
            <a:picLocks noChangeAspect="1" noChangeArrowheads="1"/>
          </p:cNvPicPr>
          <p:nvPr/>
        </p:nvPicPr>
        <p:blipFill>
          <a:blip r:embed="rId2" cstate="print"/>
          <a:srcRect/>
          <a:stretch>
            <a:fillRect/>
          </a:stretch>
        </p:blipFill>
        <p:spPr bwMode="auto">
          <a:xfrm>
            <a:off x="4391024" y="1752600"/>
            <a:ext cx="4752976" cy="4953000"/>
          </a:xfrm>
          <a:prstGeom prst="rect">
            <a:avLst/>
          </a:prstGeom>
          <a:noFill/>
        </p:spPr>
      </p:pic>
      <p:pic>
        <p:nvPicPr>
          <p:cNvPr id="3" name="Picture 2" descr="E:\imagesCASTES2E.jpg"/>
          <p:cNvPicPr>
            <a:picLocks noChangeAspect="1" noChangeArrowheads="1"/>
          </p:cNvPicPr>
          <p:nvPr/>
        </p:nvPicPr>
        <p:blipFill>
          <a:blip r:embed="rId3" cstate="print"/>
          <a:srcRect/>
          <a:stretch>
            <a:fillRect/>
          </a:stretch>
        </p:blipFill>
        <p:spPr bwMode="auto">
          <a:xfrm>
            <a:off x="533400" y="304800"/>
            <a:ext cx="3657600" cy="40386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E:\mini_10197.jpg"/>
          <p:cNvPicPr>
            <a:picLocks noChangeAspect="1" noChangeArrowheads="1"/>
          </p:cNvPicPr>
          <p:nvPr/>
        </p:nvPicPr>
        <p:blipFill>
          <a:blip r:embed="rId2" cstate="print"/>
          <a:srcRect/>
          <a:stretch>
            <a:fillRect/>
          </a:stretch>
        </p:blipFill>
        <p:spPr bwMode="auto">
          <a:xfrm>
            <a:off x="3581400" y="2895600"/>
            <a:ext cx="4762500" cy="3571875"/>
          </a:xfrm>
          <a:prstGeom prst="rect">
            <a:avLst/>
          </a:prstGeom>
          <a:noFill/>
        </p:spPr>
      </p:pic>
      <p:pic>
        <p:nvPicPr>
          <p:cNvPr id="13315" name="Picture 3" descr="C:\Documents and Settings\sulkey\Desktop\My Pictures\food\top-perogies.jpg"/>
          <p:cNvPicPr>
            <a:picLocks noChangeAspect="1" noChangeArrowheads="1"/>
          </p:cNvPicPr>
          <p:nvPr/>
        </p:nvPicPr>
        <p:blipFill>
          <a:blip r:embed="rId3" cstate="print"/>
          <a:srcRect/>
          <a:stretch>
            <a:fillRect/>
          </a:stretch>
        </p:blipFill>
        <p:spPr bwMode="auto">
          <a:xfrm>
            <a:off x="1" y="1"/>
            <a:ext cx="4190999" cy="346519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www.tomstrong.org/pff/images/bgtop.png"/>
          <p:cNvPicPr>
            <a:picLocks noChangeAspect="1" noChangeArrowheads="1"/>
          </p:cNvPicPr>
          <p:nvPr/>
        </p:nvPicPr>
        <p:blipFill>
          <a:blip r:embed="rId2" cstate="print"/>
          <a:srcRect/>
          <a:stretch>
            <a:fillRect/>
          </a:stretch>
        </p:blipFill>
        <p:spPr bwMode="auto">
          <a:xfrm>
            <a:off x="0" y="0"/>
            <a:ext cx="9144000" cy="1885950"/>
          </a:xfrm>
          <a:prstGeom prst="rect">
            <a:avLst/>
          </a:prstGeom>
          <a:noFill/>
        </p:spPr>
      </p:pic>
      <p:pic>
        <p:nvPicPr>
          <p:cNvPr id="37892" name="Picture 4" descr="http://www.livingpittsburgh.com/wp-content/uploads/2010/04/baklava1.jpg"/>
          <p:cNvPicPr>
            <a:picLocks noChangeAspect="1" noChangeArrowheads="1"/>
          </p:cNvPicPr>
          <p:nvPr/>
        </p:nvPicPr>
        <p:blipFill>
          <a:blip r:embed="rId3" cstate="print"/>
          <a:srcRect/>
          <a:stretch>
            <a:fillRect/>
          </a:stretch>
        </p:blipFill>
        <p:spPr bwMode="auto">
          <a:xfrm>
            <a:off x="0" y="1828800"/>
            <a:ext cx="6000750" cy="2381250"/>
          </a:xfrm>
          <a:prstGeom prst="rect">
            <a:avLst/>
          </a:prstGeom>
          <a:noFill/>
        </p:spPr>
      </p:pic>
      <p:pic>
        <p:nvPicPr>
          <p:cNvPr id="37894" name="Picture 6" descr="The raisin bread brigade"/>
          <p:cNvPicPr>
            <a:picLocks noChangeAspect="1" noChangeArrowheads="1"/>
          </p:cNvPicPr>
          <p:nvPr/>
        </p:nvPicPr>
        <p:blipFill>
          <a:blip r:embed="rId4" cstate="print"/>
          <a:srcRect/>
          <a:stretch>
            <a:fillRect/>
          </a:stretch>
        </p:blipFill>
        <p:spPr bwMode="auto">
          <a:xfrm>
            <a:off x="3124200" y="3838575"/>
            <a:ext cx="6019800" cy="3019425"/>
          </a:xfrm>
          <a:prstGeom prst="rect">
            <a:avLst/>
          </a:prstGeom>
          <a:noFill/>
        </p:spPr>
      </p:pic>
      <p:pic>
        <p:nvPicPr>
          <p:cNvPr id="37896" name="Picture 8" descr="http://www.zvents.com/images/internal/5/0/0/1/img_13981005_thumb.jpg?resample_method="/>
          <p:cNvPicPr>
            <a:picLocks noChangeAspect="1" noChangeArrowheads="1"/>
          </p:cNvPicPr>
          <p:nvPr/>
        </p:nvPicPr>
        <p:blipFill>
          <a:blip r:embed="rId5" cstate="print"/>
          <a:srcRect/>
          <a:stretch>
            <a:fillRect/>
          </a:stretch>
        </p:blipFill>
        <p:spPr bwMode="auto">
          <a:xfrm>
            <a:off x="6629400" y="2057400"/>
            <a:ext cx="1752600" cy="1600200"/>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1293916"/>
            <a:ext cx="7772400" cy="48474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Food Presentations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Food is one of the most important parts of any culture.  Indeed, one of your most interesting experiences living abroad will be learning about the culture through their cuisine.  To prepare you for this experience, Mrs. Sulkey, a gastronomically gifted Talbot, will introduce you to your country’s cuisine.  To get ready for Mrs. Sulkey, please research the following topics.  Answer these questions with complete sentences and upload to the Wiki when you are finished.---M.H.</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foods are commonly eaten?</a:t>
            </a:r>
          </a:p>
          <a:p>
            <a:pPr marL="228600" marR="0" lvl="0" indent="-228600" algn="l" defTabSz="914400" rtl="0" eaLnBrk="0" fontAlgn="base" latinLnBrk="0" hangingPunct="0">
              <a:lnSpc>
                <a:spcPct val="100000"/>
              </a:lnSpc>
              <a:spcBef>
                <a:spcPct val="0"/>
              </a:spcBef>
              <a:spcAft>
                <a:spcPct val="0"/>
              </a:spcAft>
              <a:buClrTx/>
              <a:buSzTx/>
              <a:buFontTx/>
              <a:buAutoNum type="arabicPeriod"/>
              <a:tabLst/>
            </a:pPr>
            <a:endParaRPr lang="en-US" dirty="0" smtClean="0">
              <a:latin typeface="Calibri" pitchFamily="34"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Tx/>
              <a:buAutoNum type="arabicPeriod"/>
              <a:tabLst/>
            </a:pPr>
            <a:endParaRPr kumimoji="0" lang="en-US"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2"/>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does a typical breakfast consist of?  Lunch?  Dinner?  At what times are these meals eaten? </a:t>
            </a:r>
          </a:p>
          <a:p>
            <a:pPr marL="228600" marR="0" lvl="0" indent="-228600" algn="l" defTabSz="914400" rtl="0" eaLnBrk="0" fontAlgn="base" latinLnBrk="0" hangingPunct="0">
              <a:lnSpc>
                <a:spcPct val="100000"/>
              </a:lnSpc>
              <a:spcBef>
                <a:spcPct val="0"/>
              </a:spcBef>
              <a:spcAft>
                <a:spcPct val="0"/>
              </a:spcAft>
              <a:buClrTx/>
              <a:buSzTx/>
              <a:buFontTx/>
              <a:buAutoNum type="arabicPeriod" startAt="2"/>
              <a:tabLst/>
            </a:pPr>
            <a:endParaRPr lang="en-US" dirty="0" smtClean="0">
              <a:latin typeface="Calibri" pitchFamily="34" charset="0"/>
              <a:cs typeface="Times New Roman" pitchFamily="18" charset="0"/>
            </a:endParaRPr>
          </a:p>
          <a:p>
            <a:pPr marL="228600" marR="0" lvl="0" indent="-228600" algn="l" defTabSz="914400" rtl="0" eaLnBrk="0" fontAlgn="base" latinLnBrk="0" hangingPunct="0">
              <a:lnSpc>
                <a:spcPct val="100000"/>
              </a:lnSpc>
              <a:spcBef>
                <a:spcPct val="0"/>
              </a:spcBef>
              <a:spcAft>
                <a:spcPct val="0"/>
              </a:spcAft>
              <a:buClrTx/>
              <a:buSzTx/>
              <a:buFontTx/>
              <a:buAutoNum type="arabicPeriod" startAt="2"/>
              <a:tabLst/>
            </a:pPr>
            <a:endParaRPr kumimoji="0" lang="en-US" b="0" i="0" u="none" strike="noStrike" cap="none" normalizeH="0" baseline="0" dirty="0" smtClean="0">
              <a:ln>
                <a:noFill/>
              </a:ln>
              <a:solidFill>
                <a:schemeClr val="tx1"/>
              </a:solidFill>
              <a:effectLst/>
              <a:latin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r>
              <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What are some (at least two) famous recipes from your country?</a:t>
            </a: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lang="en-US" dirty="0" smtClean="0">
              <a:latin typeface="Calibri" pitchFamily="34" charset="0"/>
              <a:ea typeface="Calibri" pitchFamily="34"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kumimoji="0" lang="en-US"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startAt="3"/>
              <a:tabLst/>
            </a:pPr>
            <a:endParaRPr kumimoji="0" lang="en-U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4</a:t>
            </a:r>
            <a:r>
              <a:rPr kumimoji="0" lang="en-US" b="0" i="0" u="none" strike="noStrike" cap="none" normalizeH="0" baseline="0" dirty="0" smtClean="0">
                <a:ln>
                  <a:noFill/>
                </a:ln>
                <a:solidFill>
                  <a:schemeClr val="tx1"/>
                </a:solidFill>
                <a:effectLst/>
                <a:ea typeface="Calibri" pitchFamily="34" charset="0"/>
                <a:cs typeface="Times New Roman" pitchFamily="18" charset="0"/>
              </a:rPr>
              <a:t>.  What are some foods from this country that are commonly eaten in your country?  Are the foods prepared differently here than in this country</a:t>
            </a:r>
            <a:r>
              <a:rPr kumimoji="0" lang="en-US" b="0" i="0" u="none" strike="noStrike" cap="none" normalizeH="0" baseline="0" dirty="0" smtClean="0">
                <a:ln>
                  <a:noFill/>
                </a:ln>
                <a:solidFill>
                  <a:schemeClr val="tx1"/>
                </a:solidFill>
                <a:effectLst/>
              </a:rPr>
              <a:t> </a:t>
            </a:r>
          </a:p>
        </p:txBody>
      </p:sp>
      <p:sp>
        <p:nvSpPr>
          <p:cNvPr id="4" name="TextBox 3"/>
          <p:cNvSpPr txBox="1"/>
          <p:nvPr/>
        </p:nvSpPr>
        <p:spPr>
          <a:xfrm>
            <a:off x="914400" y="304800"/>
            <a:ext cx="7010400" cy="707886"/>
          </a:xfrm>
          <a:prstGeom prst="rect">
            <a:avLst/>
          </a:prstGeom>
          <a:noFill/>
        </p:spPr>
        <p:txBody>
          <a:bodyPr wrap="square" rtlCol="0">
            <a:spAutoFit/>
          </a:bodyPr>
          <a:lstStyle/>
          <a:p>
            <a:r>
              <a:rPr lang="en-US" sz="2000" dirty="0" smtClean="0"/>
              <a:t>WIKI PAGE- Country Cuisine</a:t>
            </a:r>
          </a:p>
          <a:p>
            <a:r>
              <a:rPr lang="en-US" sz="2000" dirty="0" smtClean="0"/>
              <a:t>YOUR </a:t>
            </a:r>
            <a:r>
              <a:rPr lang="en-US" sz="2000" dirty="0" err="1" smtClean="0"/>
              <a:t>powerpoint</a:t>
            </a:r>
            <a:r>
              <a:rPr lang="en-US" sz="2000" dirty="0" smtClean="0"/>
              <a:t> should have this information</a:t>
            </a:r>
            <a:endParaRPr lang="en-U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5236" y="457200"/>
            <a:ext cx="2353529" cy="923330"/>
          </a:xfrm>
          <a:prstGeom prst="rect">
            <a:avLst/>
          </a:prstGeom>
          <a:noFill/>
        </p:spPr>
        <p:txBody>
          <a:bodyPr wrap="squar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ARABIC</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TextBox 2"/>
          <p:cNvSpPr txBox="1"/>
          <p:nvPr/>
        </p:nvSpPr>
        <p:spPr>
          <a:xfrm>
            <a:off x="1447800" y="2057400"/>
            <a:ext cx="5791200" cy="2585323"/>
          </a:xfrm>
          <a:prstGeom prst="rect">
            <a:avLst/>
          </a:prstGeom>
          <a:noFill/>
        </p:spPr>
        <p:txBody>
          <a:bodyPr wrap="square" rtlCol="0">
            <a:spAutoFit/>
          </a:bodyPr>
          <a:lstStyle/>
          <a:p>
            <a:r>
              <a:rPr lang="en-US" sz="5400" dirty="0" smtClean="0"/>
              <a:t>HUMMUS WITH PITA CHIPS</a:t>
            </a:r>
          </a:p>
          <a:p>
            <a:endParaRPr lang="en-US" sz="5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1017612"/>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Arabic countries.</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Pita  bread </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Hummus – chick peas, sesame seeds, </a:t>
            </a: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Tahini</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paste</a:t>
            </a:r>
            <a:endParaRPr kumimoji="0" lang="en-US" sz="4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30077" y="304800"/>
            <a:ext cx="1883849" cy="923330"/>
          </a:xfrm>
          <a:prstGeom prst="rect">
            <a:avLst/>
          </a:prstGeom>
          <a:noFill/>
        </p:spPr>
        <p:txBody>
          <a:bodyPr wrap="squar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HINDI</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TextBox 2"/>
          <p:cNvSpPr txBox="1"/>
          <p:nvPr/>
        </p:nvSpPr>
        <p:spPr>
          <a:xfrm>
            <a:off x="1066800" y="1524000"/>
            <a:ext cx="7772400" cy="3416320"/>
          </a:xfrm>
          <a:prstGeom prst="rect">
            <a:avLst/>
          </a:prstGeom>
          <a:noFill/>
        </p:spPr>
        <p:txBody>
          <a:bodyPr wrap="square" rtlCol="0">
            <a:spAutoFit/>
          </a:bodyPr>
          <a:lstStyle/>
          <a:p>
            <a:r>
              <a:rPr lang="en-US" sz="5400" dirty="0" smtClean="0"/>
              <a:t>NAAN BREAD WITH     APPLE  CHUTNEY</a:t>
            </a:r>
          </a:p>
          <a:p>
            <a:endParaRPr lang="en-US" sz="5400" dirty="0" smtClean="0"/>
          </a:p>
          <a:p>
            <a:r>
              <a:rPr lang="en-US" sz="5400" dirty="0" smtClean="0"/>
              <a:t>SWEET LASSI</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clark.jpg"/>
          <p:cNvPicPr>
            <a:picLocks noChangeAspect="1" noChangeArrowheads="1"/>
          </p:cNvPicPr>
          <p:nvPr/>
        </p:nvPicPr>
        <p:blipFill>
          <a:blip r:embed="rId2" cstate="print"/>
          <a:srcRect/>
          <a:stretch>
            <a:fillRect/>
          </a:stretch>
        </p:blipFill>
        <p:spPr bwMode="auto">
          <a:xfrm>
            <a:off x="1066800" y="1371600"/>
            <a:ext cx="7315200" cy="5486400"/>
          </a:xfrm>
          <a:prstGeom prst="rect">
            <a:avLst/>
          </a:prstGeom>
          <a:noFill/>
        </p:spPr>
      </p:pic>
      <p:sp>
        <p:nvSpPr>
          <p:cNvPr id="3" name="TextBox 2"/>
          <p:cNvSpPr txBox="1"/>
          <p:nvPr/>
        </p:nvSpPr>
        <p:spPr>
          <a:xfrm>
            <a:off x="1524000" y="304800"/>
            <a:ext cx="6019800" cy="646331"/>
          </a:xfrm>
          <a:prstGeom prst="rect">
            <a:avLst/>
          </a:prstGeom>
          <a:noFill/>
        </p:spPr>
        <p:txBody>
          <a:bodyPr wrap="square" rtlCol="0">
            <a:spAutoFit/>
          </a:bodyPr>
          <a:lstStyle/>
          <a:p>
            <a:r>
              <a:rPr lang="en-US" dirty="0" smtClean="0"/>
              <a:t>The </a:t>
            </a:r>
            <a:r>
              <a:rPr lang="en-US" dirty="0" err="1" smtClean="0"/>
              <a:t>D.L.Clark</a:t>
            </a:r>
            <a:r>
              <a:rPr lang="en-US" dirty="0" smtClean="0"/>
              <a:t> Company was born in the back rooms of a house in Pittsburgh’s North Side in 1886.</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623262"/>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44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India</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Naan</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bread and </a:t>
            </a:r>
            <a:r>
              <a:rPr kumimoji="0" lang="en-US" sz="4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Tandori</a:t>
            </a: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ovens</a:t>
            </a:r>
            <a:endParaRPr kumimoji="0" lang="en-US" sz="4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4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Chutneys in their cuisine</a:t>
            </a:r>
            <a:endParaRPr kumimoji="0" lang="en-US" sz="4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3687" y="457200"/>
            <a:ext cx="2896627" cy="923330"/>
          </a:xfrm>
          <a:prstGeom prst="rect">
            <a:avLst/>
          </a:prstGeom>
          <a:noFill/>
        </p:spPr>
        <p:txBody>
          <a:bodyPr wrap="square" lIns="91440" tIns="45720" rIns="91440" bIns="45720">
            <a:spAutoFit/>
          </a:bodyPr>
          <a:lstStyle/>
          <a:p>
            <a:pPr algn="ctr"/>
            <a:r>
              <a:rPr lang="en-U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CHINESE</a:t>
            </a:r>
            <a:endParaRPr lang="en-U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TextBox 2"/>
          <p:cNvSpPr txBox="1"/>
          <p:nvPr/>
        </p:nvSpPr>
        <p:spPr>
          <a:xfrm>
            <a:off x="609600" y="1676400"/>
            <a:ext cx="8077200" cy="3416320"/>
          </a:xfrm>
          <a:prstGeom prst="rect">
            <a:avLst/>
          </a:prstGeom>
          <a:noFill/>
        </p:spPr>
        <p:txBody>
          <a:bodyPr wrap="square" rtlCol="0">
            <a:spAutoFit/>
          </a:bodyPr>
          <a:lstStyle/>
          <a:p>
            <a:r>
              <a:rPr lang="en-US" sz="5400" dirty="0" smtClean="0"/>
              <a:t>CHICKEN STIR FRY </a:t>
            </a:r>
          </a:p>
          <a:p>
            <a:r>
              <a:rPr lang="en-US" sz="5400" dirty="0" smtClean="0"/>
              <a:t>                          OVER RICE</a:t>
            </a:r>
          </a:p>
          <a:p>
            <a:r>
              <a:rPr lang="en-US" sz="5400" dirty="0" smtClean="0"/>
              <a:t>OOLONG TEA</a:t>
            </a:r>
          </a:p>
          <a:p>
            <a:r>
              <a:rPr lang="en-US" sz="5400" dirty="0" smtClean="0"/>
              <a:t>USE OF CHOPSTCKS</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0" y="547881"/>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each city- regional cuisines of China</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tea as a beverage in China and background information on tea</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Technique of stir- fry</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a wok for cooking</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Types of meats used and preparation techniques</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Types of vegetables used and preparation techniques</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Use of rice and background information on rice</a:t>
            </a:r>
            <a:endParaRPr kumimoji="0" lang="en-US" sz="28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Chopsticks – history/ common use/ etiquette </a:t>
            </a:r>
            <a:endParaRPr kumimoji="0" lang="en-US" sz="2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1273" y="228600"/>
            <a:ext cx="2741456" cy="923330"/>
          </a:xfrm>
          <a:prstGeom prst="rect">
            <a:avLst/>
          </a:prstGeom>
          <a:noFill/>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RUSSIAN</a:t>
            </a:r>
            <a:endParaRPr lang="en-US"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TextBox 2"/>
          <p:cNvSpPr txBox="1"/>
          <p:nvPr/>
        </p:nvSpPr>
        <p:spPr>
          <a:xfrm>
            <a:off x="1600200" y="1828800"/>
            <a:ext cx="6248400" cy="3416320"/>
          </a:xfrm>
          <a:prstGeom prst="rect">
            <a:avLst/>
          </a:prstGeom>
          <a:noFill/>
        </p:spPr>
        <p:txBody>
          <a:bodyPr wrap="square" rtlCol="0">
            <a:spAutoFit/>
          </a:bodyPr>
          <a:lstStyle/>
          <a:p>
            <a:r>
              <a:rPr lang="en-US" sz="5400" dirty="0" smtClean="0"/>
              <a:t>BEEF STROGANOFF OVER EGG NOODLES</a:t>
            </a:r>
          </a:p>
          <a:p>
            <a:endParaRPr lang="en-US" sz="5400" dirty="0" smtClean="0"/>
          </a:p>
          <a:p>
            <a:r>
              <a:rPr lang="en-US" sz="5400" dirty="0" smtClean="0"/>
              <a:t>APPLE CAKE</a:t>
            </a:r>
            <a:endParaRPr lang="en-US"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0" y="702439"/>
            <a:ext cx="91440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1"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Topics you will need to present</a:t>
            </a: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General information about cuisine for Russia</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History of Beef Stroganoff /uses of sour cream in their cuisine</a:t>
            </a:r>
            <a:endParaRPr kumimoji="0" lang="en-US" sz="3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36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Apples – types of apples found in Russia</a:t>
            </a:r>
            <a:endParaRPr kumimoji="0" lang="en-US" sz="36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FOOD PRESENTATION</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DAY 1 :  Review of kitchen procedures and safety, Demo of recipes and organization of jobs in group</a:t>
            </a:r>
          </a:p>
          <a:p>
            <a:r>
              <a:rPr lang="en-US" dirty="0" smtClean="0"/>
              <a:t>DAY 2 and Day 3:  Lab Days- Prepare foods for sampling,  practice food presentation</a:t>
            </a:r>
          </a:p>
          <a:p>
            <a:r>
              <a:rPr lang="en-US" dirty="0" smtClean="0"/>
              <a:t>DAY 4:  Presentation of country’s cuisine to entire Talbot’s Abroad class.</a:t>
            </a:r>
          </a:p>
          <a:p>
            <a:endParaRPr lang="en-US" dirty="0" smtClean="0"/>
          </a:p>
          <a:p>
            <a:pPr>
              <a:buNone/>
            </a:pPr>
            <a:r>
              <a:rPr lang="en-US" dirty="0" smtClean="0"/>
              <a:t>        Hindi and Arabic only need 2 – 3 days depending on number of kids in group.</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914400"/>
            <a:ext cx="8763000" cy="7448193"/>
          </a:xfrm>
          <a:prstGeom prst="rect">
            <a:avLst/>
          </a:prstGeom>
          <a:noFill/>
        </p:spPr>
        <p:txBody>
          <a:bodyPr wrap="square" rtlCol="0">
            <a:spAutoFit/>
          </a:bodyPr>
          <a:lstStyle/>
          <a:p>
            <a:r>
              <a:rPr lang="en-US" sz="4000" dirty="0" smtClean="0"/>
              <a:t>Dates of Food Presentations:   Rotation 3</a:t>
            </a:r>
          </a:p>
          <a:p>
            <a:endParaRPr lang="en-US" dirty="0" smtClean="0"/>
          </a:p>
          <a:p>
            <a:endParaRPr lang="en-US" dirty="0" smtClean="0"/>
          </a:p>
          <a:p>
            <a:r>
              <a:rPr lang="en-US" sz="3600" dirty="0" smtClean="0"/>
              <a:t>Russia :  </a:t>
            </a:r>
            <a:r>
              <a:rPr lang="en-US" sz="3600" dirty="0" smtClean="0"/>
              <a:t>March 8 </a:t>
            </a:r>
            <a:endParaRPr lang="en-US" sz="3600" dirty="0" smtClean="0"/>
          </a:p>
          <a:p>
            <a:r>
              <a:rPr lang="en-US" sz="2400" dirty="0" smtClean="0"/>
              <a:t>      (Russia students in FCS on Monday </a:t>
            </a:r>
            <a:r>
              <a:rPr lang="en-US" sz="2400" dirty="0" smtClean="0"/>
              <a:t>March 5 </a:t>
            </a:r>
            <a:r>
              <a:rPr lang="en-US" sz="2400" dirty="0" smtClean="0"/>
              <a:t>– </a:t>
            </a:r>
            <a:r>
              <a:rPr lang="en-US" sz="2400" dirty="0" err="1" smtClean="0"/>
              <a:t>Thursday,March</a:t>
            </a:r>
            <a:r>
              <a:rPr lang="en-US" sz="2400" dirty="0" smtClean="0"/>
              <a:t> 8)</a:t>
            </a:r>
            <a:endParaRPr lang="en-US" sz="2400" dirty="0" smtClean="0"/>
          </a:p>
          <a:p>
            <a:r>
              <a:rPr lang="en-US" sz="3600" dirty="0" smtClean="0"/>
              <a:t>China:  March 16</a:t>
            </a:r>
          </a:p>
          <a:p>
            <a:r>
              <a:rPr lang="en-US" sz="2400" dirty="0" smtClean="0"/>
              <a:t>     (China students in FCS on Monday, March 12– Friday, March 16)</a:t>
            </a:r>
          </a:p>
          <a:p>
            <a:r>
              <a:rPr lang="en-US" sz="2400" dirty="0" smtClean="0"/>
              <a:t>         PSSA testing week – delay schedule</a:t>
            </a:r>
          </a:p>
          <a:p>
            <a:r>
              <a:rPr lang="en-US" sz="3600" dirty="0" smtClean="0"/>
              <a:t>Hindi </a:t>
            </a:r>
            <a:r>
              <a:rPr lang="en-US" sz="3600" dirty="0" smtClean="0"/>
              <a:t>and Arabic</a:t>
            </a:r>
            <a:r>
              <a:rPr lang="en-US" sz="3600" dirty="0" smtClean="0"/>
              <a:t>:</a:t>
            </a:r>
            <a:endParaRPr lang="en-US" sz="3600" dirty="0" smtClean="0"/>
          </a:p>
          <a:p>
            <a:r>
              <a:rPr lang="en-US" dirty="0" smtClean="0"/>
              <a:t>  ( </a:t>
            </a:r>
            <a:r>
              <a:rPr lang="en-US" sz="2400" dirty="0" smtClean="0"/>
              <a:t>All Hindi, Arabic, Italian, </a:t>
            </a:r>
            <a:r>
              <a:rPr lang="en-US" sz="2400" dirty="0" smtClean="0"/>
              <a:t>Spanish </a:t>
            </a:r>
            <a:r>
              <a:rPr lang="en-US" sz="2400" dirty="0" smtClean="0"/>
              <a:t>students in FCS on </a:t>
            </a:r>
            <a:r>
              <a:rPr lang="en-US" sz="2400" dirty="0" smtClean="0"/>
              <a:t>March 19, 20)</a:t>
            </a:r>
          </a:p>
          <a:p>
            <a:r>
              <a:rPr lang="en-US" sz="2400" dirty="0" smtClean="0"/>
              <a:t>Hindi Presentation :  Wednesday, March 21</a:t>
            </a:r>
          </a:p>
          <a:p>
            <a:r>
              <a:rPr lang="en-US" sz="2400" dirty="0" smtClean="0"/>
              <a:t>Arab Presentation:  Thursday, March 22  (includes Italian, Spanish)</a:t>
            </a:r>
          </a:p>
          <a:p>
            <a:r>
              <a:rPr lang="en-US" sz="2400" dirty="0" smtClean="0"/>
              <a:t>PSSA testing – </a:t>
            </a:r>
            <a:r>
              <a:rPr lang="en-US" sz="2400" smtClean="0"/>
              <a:t>delay schedule</a:t>
            </a:r>
            <a:endParaRPr lang="en-US" sz="2400" dirty="0" smtClean="0"/>
          </a:p>
          <a:p>
            <a:endParaRPr lang="en-US" dirty="0" smtClean="0"/>
          </a:p>
          <a:p>
            <a:endParaRPr lang="en-US" dirty="0" smtClean="0"/>
          </a:p>
          <a:p>
            <a:endParaRPr lang="en-US" dirty="0" smtClean="0"/>
          </a:p>
          <a:p>
            <a:endParaRPr lang="en-US" sz="3600" dirty="0" smtClean="0"/>
          </a:p>
          <a:p>
            <a:endParaRPr lang="en-US" sz="3600" dirty="0" smtClean="0"/>
          </a:p>
        </p:txBody>
      </p:sp>
      <p:sp>
        <p:nvSpPr>
          <p:cNvPr id="3" name="Rectangle 2"/>
          <p:cNvSpPr/>
          <p:nvPr/>
        </p:nvSpPr>
        <p:spPr>
          <a:xfrm>
            <a:off x="349611" y="5860147"/>
            <a:ext cx="288862" cy="646331"/>
          </a:xfrm>
          <a:prstGeom prst="rect">
            <a:avLst/>
          </a:prstGeom>
        </p:spPr>
        <p:txBody>
          <a:bodyPr wrap="none">
            <a:spAutoFit/>
          </a:bodyPr>
          <a:lstStyle/>
          <a:p>
            <a:r>
              <a:rPr lang="en-US" sz="3600" dirty="0" smtClean="0">
                <a:solidFill>
                  <a:prstClr val="black"/>
                </a:solidFill>
              </a:rPr>
              <a:t> </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09600" y="685800"/>
            <a:ext cx="7391400" cy="6432530"/>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ALL FOOD WORKSHEETS ON YOUR COUNTRY’S CUISINE SHOULD BE </a:t>
            </a:r>
            <a:r>
              <a:rPr lang="en-US" sz="4400" b="1" dirty="0" smtClean="0"/>
              <a:t>FINISHED </a:t>
            </a:r>
            <a:r>
              <a:rPr lang="en-US" sz="4000" b="1" i="1" dirty="0" smtClean="0"/>
              <a:t>BEFORE</a:t>
            </a:r>
            <a:r>
              <a:rPr lang="en-US" dirty="0" smtClean="0"/>
              <a:t> YOU REPORT TO FCS FOR YOUR FIRST DAY. THEY WILL BE GRADED BY THE END OF YOUR FIRST DAY.  IF NOT DONE, THEY WILL BE A 0.</a:t>
            </a:r>
          </a:p>
          <a:p>
            <a:endParaRPr lang="en-US" dirty="0" smtClean="0"/>
          </a:p>
          <a:p>
            <a:endParaRPr lang="en-US" dirty="0" smtClean="0"/>
          </a:p>
          <a:p>
            <a:endParaRPr lang="en-US" dirty="0" smtClean="0"/>
          </a:p>
          <a:p>
            <a:r>
              <a:rPr lang="en-US" dirty="0" smtClean="0"/>
              <a:t>ALL POWER POINT PRESENTATIONS SHOULD BE </a:t>
            </a:r>
            <a:r>
              <a:rPr lang="en-US" sz="4400" dirty="0" smtClean="0"/>
              <a:t>FINISHED </a:t>
            </a:r>
            <a:r>
              <a:rPr lang="en-US" dirty="0" smtClean="0"/>
              <a:t>WHEN YOU REPORT TO FCS FOR YOUR COUNTRY’S FOOD PRESENTATION</a:t>
            </a:r>
          </a:p>
          <a:p>
            <a:endParaRPr lang="en-US" dirty="0" smtClean="0"/>
          </a:p>
          <a:p>
            <a:endParaRPr lang="en-US" dirty="0" smtClean="0"/>
          </a:p>
          <a:p>
            <a:endParaRPr lang="en-US" dirty="0" smtClean="0"/>
          </a:p>
          <a:p>
            <a:endParaRPr lang="en-US" dirty="0" smtClean="0"/>
          </a:p>
          <a:p>
            <a:r>
              <a:rPr lang="en-US" dirty="0" smtClean="0"/>
              <a:t>  </a:t>
            </a:r>
          </a:p>
        </p:txBody>
      </p:sp>
      <p:sp>
        <p:nvSpPr>
          <p:cNvPr id="4" name="TextBox 3"/>
          <p:cNvSpPr txBox="1"/>
          <p:nvPr/>
        </p:nvSpPr>
        <p:spPr>
          <a:xfrm>
            <a:off x="1676400" y="304801"/>
            <a:ext cx="7239000" cy="2154436"/>
          </a:xfrm>
          <a:prstGeom prst="rect">
            <a:avLst/>
          </a:prstGeom>
          <a:noFill/>
        </p:spPr>
        <p:txBody>
          <a:bodyPr wrap="square" rtlCol="0">
            <a:spAutoFit/>
          </a:bodyPr>
          <a:lstStyle/>
          <a:p>
            <a:r>
              <a:rPr lang="en-US" sz="4400" dirty="0" smtClean="0"/>
              <a:t>YOU</a:t>
            </a:r>
            <a:r>
              <a:rPr lang="en-US" dirty="0" smtClean="0"/>
              <a:t> SHOULD BE KNOWLEDABLE ABOUT THE FOODS OF YOUR</a:t>
            </a:r>
          </a:p>
          <a:p>
            <a:r>
              <a:rPr lang="en-US" dirty="0" smtClean="0"/>
              <a:t> COUNTRY AND HAVE COMPLETED THE FOOD WORKSHEET QUESTIONS AND UPLOADED IT TO YOUR WIKI</a:t>
            </a:r>
          </a:p>
          <a:p>
            <a:endParaRPr lang="en-US" dirty="0" smtClean="0"/>
          </a:p>
          <a:p>
            <a:endParaRPr lang="en-US" dirty="0" smtClean="0"/>
          </a:p>
          <a:p>
            <a:endParaRPr lang="en-US" dirty="0"/>
          </a:p>
        </p:txBody>
      </p:sp>
      <p:pic>
        <p:nvPicPr>
          <p:cNvPr id="1026" name="Picture 2" descr="C:\Documents and Settings\sulkey\Local Settings\Temporary Internet Files\Content.IE5\GI0LEGYH\MC900363172[1].wmf"/>
          <p:cNvPicPr>
            <a:picLocks noChangeAspect="1" noChangeArrowheads="1"/>
          </p:cNvPicPr>
          <p:nvPr/>
        </p:nvPicPr>
        <p:blipFill>
          <a:blip r:embed="rId2" cstate="print"/>
          <a:srcRect/>
          <a:stretch>
            <a:fillRect/>
          </a:stretch>
        </p:blipFill>
        <p:spPr bwMode="auto">
          <a:xfrm>
            <a:off x="0" y="152400"/>
            <a:ext cx="1848917" cy="97109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6"/>
                                        </p:tgtEl>
                                        <p:attrNameLst>
                                          <p:attrName>style.visibility</p:attrName>
                                        </p:attrNameLst>
                                      </p:cBhvr>
                                      <p:to>
                                        <p:strVal val="visible"/>
                                      </p:to>
                                    </p:set>
                                    <p:anim calcmode="lin" valueType="num">
                                      <p:cBhvr additive="base">
                                        <p:cTn id="13" dur="500" fill="hold"/>
                                        <p:tgtEl>
                                          <p:spTgt spid="1026"/>
                                        </p:tgtEl>
                                        <p:attrNameLst>
                                          <p:attrName>ppt_x</p:attrName>
                                        </p:attrNameLst>
                                      </p:cBhvr>
                                      <p:tavLst>
                                        <p:tav tm="0">
                                          <p:val>
                                            <p:strVal val="#ppt_x"/>
                                          </p:val>
                                        </p:tav>
                                        <p:tav tm="100000">
                                          <p:val>
                                            <p:strVal val="#ppt_x"/>
                                          </p:val>
                                        </p:tav>
                                      </p:tavLst>
                                    </p:anim>
                                    <p:anim calcmode="lin" valueType="num">
                                      <p:cBhvr additive="base">
                                        <p:cTn id="14"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E:\pittsburgh foods.jpg"/>
          <p:cNvPicPr>
            <a:picLocks noChangeAspect="1" noChangeArrowheads="1"/>
          </p:cNvPicPr>
          <p:nvPr/>
        </p:nvPicPr>
        <p:blipFill>
          <a:blip r:embed="rId2" cstate="print"/>
          <a:srcRect/>
          <a:stretch>
            <a:fillRect/>
          </a:stretch>
        </p:blipFill>
        <p:spPr bwMode="auto">
          <a:xfrm>
            <a:off x="1905000" y="228600"/>
            <a:ext cx="7239000" cy="6443065"/>
          </a:xfrm>
          <a:prstGeom prst="rect">
            <a:avLst/>
          </a:prstGeom>
          <a:noFill/>
        </p:spPr>
      </p:pic>
      <p:sp>
        <p:nvSpPr>
          <p:cNvPr id="3" name="TextBox 2"/>
          <p:cNvSpPr txBox="1"/>
          <p:nvPr/>
        </p:nvSpPr>
        <p:spPr>
          <a:xfrm>
            <a:off x="0" y="838200"/>
            <a:ext cx="1752600" cy="3416320"/>
          </a:xfrm>
          <a:prstGeom prst="rect">
            <a:avLst/>
          </a:prstGeom>
          <a:noFill/>
        </p:spPr>
        <p:txBody>
          <a:bodyPr wrap="square" rtlCol="0">
            <a:spAutoFit/>
          </a:bodyPr>
          <a:lstStyle/>
          <a:p>
            <a:r>
              <a:rPr lang="en-US" dirty="0" smtClean="0"/>
              <a:t>Heinz founder, Henry Heinz literally sank his competition in the 1880’s when he bought the products and equipment of a competing company and sank them in the Allegheny River.</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imagesCAJ7Y7MQ.jpg"/>
          <p:cNvPicPr>
            <a:picLocks noChangeAspect="1" noChangeArrowheads="1"/>
          </p:cNvPicPr>
          <p:nvPr/>
        </p:nvPicPr>
        <p:blipFill>
          <a:blip r:embed="rId2" cstate="print"/>
          <a:srcRect/>
          <a:stretch>
            <a:fillRect/>
          </a:stretch>
        </p:blipFill>
        <p:spPr bwMode="auto">
          <a:xfrm>
            <a:off x="3656878" y="2743200"/>
            <a:ext cx="5487122" cy="4114800"/>
          </a:xfrm>
          <a:prstGeom prst="rect">
            <a:avLst/>
          </a:prstGeom>
          <a:noFill/>
        </p:spPr>
      </p:pic>
      <p:pic>
        <p:nvPicPr>
          <p:cNvPr id="3" name="Picture 2" descr="E:\imagesCAFTZWQN.jpg"/>
          <p:cNvPicPr>
            <a:picLocks noChangeAspect="1" noChangeArrowheads="1"/>
          </p:cNvPicPr>
          <p:nvPr/>
        </p:nvPicPr>
        <p:blipFill>
          <a:blip r:embed="rId3" cstate="print"/>
          <a:srcRect/>
          <a:stretch>
            <a:fillRect/>
          </a:stretch>
        </p:blipFill>
        <p:spPr bwMode="auto">
          <a:xfrm>
            <a:off x="0" y="2667000"/>
            <a:ext cx="3962400" cy="4190999"/>
          </a:xfrm>
          <a:prstGeom prst="rect">
            <a:avLst/>
          </a:prstGeom>
          <a:noFill/>
        </p:spPr>
      </p:pic>
      <p:pic>
        <p:nvPicPr>
          <p:cNvPr id="4" name="Picture 2" descr="E:\imagesCAWO04WD.jpg"/>
          <p:cNvPicPr>
            <a:picLocks noChangeAspect="1" noChangeArrowheads="1"/>
          </p:cNvPicPr>
          <p:nvPr/>
        </p:nvPicPr>
        <p:blipFill>
          <a:blip r:embed="rId4" cstate="print"/>
          <a:srcRect/>
          <a:stretch>
            <a:fillRect/>
          </a:stretch>
        </p:blipFill>
        <p:spPr bwMode="auto">
          <a:xfrm>
            <a:off x="4038600" y="0"/>
            <a:ext cx="4800600" cy="2819401"/>
          </a:xfrm>
          <a:prstGeom prst="rect">
            <a:avLst/>
          </a:prstGeom>
          <a:noFill/>
        </p:spPr>
      </p:pic>
      <p:sp>
        <p:nvSpPr>
          <p:cNvPr id="5" name="TextBox 4"/>
          <p:cNvSpPr txBox="1"/>
          <p:nvPr/>
        </p:nvSpPr>
        <p:spPr>
          <a:xfrm rot="20044127">
            <a:off x="540090" y="881066"/>
            <a:ext cx="2139650" cy="1015663"/>
          </a:xfrm>
          <a:prstGeom prst="rect">
            <a:avLst/>
          </a:prstGeom>
          <a:noFill/>
        </p:spPr>
        <p:txBody>
          <a:bodyPr wrap="square" rtlCol="0">
            <a:spAutoFit/>
          </a:bodyPr>
          <a:lstStyle/>
          <a:p>
            <a:r>
              <a:rPr lang="en-US" sz="6000" dirty="0" smtClean="0"/>
              <a:t>ISALYS</a:t>
            </a:r>
            <a:endParaRPr lang="en-US" sz="6000" dirty="0"/>
          </a:p>
        </p:txBody>
      </p:sp>
      <p:pic>
        <p:nvPicPr>
          <p:cNvPr id="11268" name="Picture 4" descr="http://freepages.history.rootsweb.ancestry.com/~glenntunneycolumn/273_02-15-04_Isalys_exterior_-_Loy_Jr..JPG"/>
          <p:cNvPicPr>
            <a:picLocks noChangeAspect="1" noChangeArrowheads="1"/>
          </p:cNvPicPr>
          <p:nvPr/>
        </p:nvPicPr>
        <p:blipFill>
          <a:blip r:embed="rId5" cstate="print"/>
          <a:srcRect/>
          <a:stretch>
            <a:fillRect/>
          </a:stretch>
        </p:blipFill>
        <p:spPr bwMode="auto">
          <a:xfrm>
            <a:off x="0" y="0"/>
            <a:ext cx="3962400" cy="28003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rimanti.gif"/>
          <p:cNvPicPr>
            <a:picLocks noChangeAspect="1"/>
          </p:cNvPicPr>
          <p:nvPr/>
        </p:nvPicPr>
        <p:blipFill>
          <a:blip r:embed="rId2" cstate="print"/>
          <a:stretch>
            <a:fillRect/>
          </a:stretch>
        </p:blipFill>
        <p:spPr>
          <a:xfrm>
            <a:off x="0" y="685800"/>
            <a:ext cx="9144000" cy="1121790"/>
          </a:xfrm>
          <a:prstGeom prst="rect">
            <a:avLst/>
          </a:prstGeom>
        </p:spPr>
      </p:pic>
      <p:pic>
        <p:nvPicPr>
          <p:cNvPr id="20484" name="Picture 4" descr="http://www.seriouseats.com/images/20080804primantiwhole2.jpg"/>
          <p:cNvPicPr>
            <a:picLocks noChangeAspect="1" noChangeArrowheads="1"/>
          </p:cNvPicPr>
          <p:nvPr/>
        </p:nvPicPr>
        <p:blipFill>
          <a:blip r:embed="rId3" cstate="print"/>
          <a:srcRect/>
          <a:stretch>
            <a:fillRect/>
          </a:stretch>
        </p:blipFill>
        <p:spPr bwMode="auto">
          <a:xfrm>
            <a:off x="1981200" y="2438400"/>
            <a:ext cx="4762500" cy="317182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http://2.bp.blogspot.com/_gabBSwvLFco/S1hvKMQ7fkI/AAAAAAAAFH8/R638s2JWnfA/s400/HPIM6816.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4724400" y="4191000"/>
            <a:ext cx="3657600" cy="1938992"/>
          </a:xfrm>
          <a:prstGeom prst="rect">
            <a:avLst/>
          </a:prstGeom>
          <a:noFill/>
        </p:spPr>
        <p:txBody>
          <a:bodyPr wrap="square" rtlCol="0">
            <a:spAutoFit/>
          </a:bodyPr>
          <a:lstStyle/>
          <a:p>
            <a:r>
              <a:rPr lang="en-US" sz="6000" dirty="0" smtClean="0"/>
              <a:t>Pittsburgh Salad</a:t>
            </a:r>
            <a:endParaRPr lang="en-US" sz="6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6429" y="1676401"/>
            <a:ext cx="4891147" cy="2585323"/>
          </a:xfrm>
          <a:prstGeom prst="rect">
            <a:avLst/>
          </a:prstGeom>
          <a:noFill/>
        </p:spPr>
        <p:txBody>
          <a:bodyPr wrap="squar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FOOD CUSTOMS</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IN</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PITTSBURGH</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www.pifemaster.com/blog/wp-content/uploads/pittsburgh-wedding-cookie-table-001.jpg"/>
          <p:cNvPicPr>
            <a:picLocks noChangeAspect="1" noChangeArrowheads="1"/>
          </p:cNvPicPr>
          <p:nvPr/>
        </p:nvPicPr>
        <p:blipFill>
          <a:blip r:embed="rId2" cstate="print"/>
          <a:srcRect/>
          <a:stretch>
            <a:fillRect/>
          </a:stretch>
        </p:blipFill>
        <p:spPr bwMode="auto">
          <a:xfrm>
            <a:off x="4419600" y="0"/>
            <a:ext cx="4724400" cy="6858000"/>
          </a:xfrm>
          <a:prstGeom prst="rect">
            <a:avLst/>
          </a:prstGeom>
          <a:noFill/>
        </p:spPr>
      </p:pic>
      <p:pic>
        <p:nvPicPr>
          <p:cNvPr id="3078" name="Picture 6" descr="http://2.bp.blogspot.com/_uqwknCQnVV8/RndP3uyCCfI/AAAAAAAAAe4/L7Wn2bIJt-w/s320/IMG_8251.JPG"/>
          <p:cNvPicPr>
            <a:picLocks noChangeAspect="1" noChangeArrowheads="1"/>
          </p:cNvPicPr>
          <p:nvPr/>
        </p:nvPicPr>
        <p:blipFill>
          <a:blip r:embed="rId3" cstate="print"/>
          <a:srcRect/>
          <a:stretch>
            <a:fillRect/>
          </a:stretch>
        </p:blipFill>
        <p:spPr bwMode="auto">
          <a:xfrm>
            <a:off x="0" y="0"/>
            <a:ext cx="4419600" cy="6858000"/>
          </a:xfrm>
          <a:prstGeom prst="rect">
            <a:avLst/>
          </a:prstGeom>
          <a:noFill/>
        </p:spPr>
      </p:pic>
      <p:sp>
        <p:nvSpPr>
          <p:cNvPr id="3" name="Title 2"/>
          <p:cNvSpPr>
            <a:spLocks noGrp="1"/>
          </p:cNvSpPr>
          <p:nvPr>
            <p:ph type="title"/>
          </p:nvPr>
        </p:nvSpPr>
        <p:spPr>
          <a:xfrm>
            <a:off x="4572000" y="4724400"/>
            <a:ext cx="4114800" cy="2133600"/>
          </a:xfrm>
        </p:spPr>
        <p:txBody>
          <a:bodyPr>
            <a:normAutofit/>
          </a:bodyPr>
          <a:lstStyle/>
          <a:p>
            <a:r>
              <a:rPr lang="en-US" dirty="0" smtClean="0"/>
              <a:t>Wedding Cookie Tables</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post-gazette.com/pg/images/200909/mellon_tailgate_500.jpg"/>
          <p:cNvPicPr>
            <a:picLocks noChangeAspect="1" noChangeArrowheads="1"/>
          </p:cNvPicPr>
          <p:nvPr/>
        </p:nvPicPr>
        <p:blipFill>
          <a:blip r:embed="rId2" cstate="print"/>
          <a:srcRect/>
          <a:stretch>
            <a:fillRect/>
          </a:stretch>
        </p:blipFill>
        <p:spPr bwMode="auto">
          <a:xfrm>
            <a:off x="63500" y="-136526"/>
            <a:ext cx="9080500" cy="69945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427</TotalTime>
  <Words>677</Words>
  <Application>Microsoft Office PowerPoint</Application>
  <PresentationFormat>On-screen Show (4:3)</PresentationFormat>
  <Paragraphs>107</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Slide 2</vt:lpstr>
      <vt:lpstr>Slide 3</vt:lpstr>
      <vt:lpstr>Slide 4</vt:lpstr>
      <vt:lpstr>Slide 5</vt:lpstr>
      <vt:lpstr>Slide 6</vt:lpstr>
      <vt:lpstr>Slide 7</vt:lpstr>
      <vt:lpstr>Wedding Cookie Tables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FOOD PRESENTATION </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teacher</dc:creator>
  <cp:lastModifiedBy>teacher</cp:lastModifiedBy>
  <cp:revision>50</cp:revision>
  <dcterms:created xsi:type="dcterms:W3CDTF">2011-09-09T12:03:14Z</dcterms:created>
  <dcterms:modified xsi:type="dcterms:W3CDTF">2012-02-15T18:31:01Z</dcterms:modified>
</cp:coreProperties>
</file>